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1.g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g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traffic-signs-520x33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62812" y="-49547"/>
            <a:ext cx="15525456" cy="98526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64210" y="1638610"/>
            <a:ext cx="6476380" cy="64763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60902" y="1835302"/>
            <a:ext cx="6082996" cy="6082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85406" y="2936106"/>
            <a:ext cx="5633988" cy="56339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9442" y="1337235"/>
            <a:ext cx="5365916" cy="70791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56946" y="1631346"/>
            <a:ext cx="6490908" cy="64909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94625" y="1069025"/>
            <a:ext cx="7615550" cy="76155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70633" y="1345033"/>
            <a:ext cx="7063534" cy="70635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3713" y="1387549"/>
            <a:ext cx="10757374" cy="6978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68382" y="1422137"/>
            <a:ext cx="7868036" cy="69093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Unknow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3697" y="798079"/>
            <a:ext cx="6277406" cy="81574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New_Zealand_road_sign_W14-9.1.sv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2691" y="2112267"/>
            <a:ext cx="5529065" cy="55290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pw04-01-nolabels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19478" y="2112267"/>
            <a:ext cx="5529065" cy="55290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7670" y="572070"/>
            <a:ext cx="8609460" cy="86094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5400000">
            <a:off x="2197670" y="572070"/>
            <a:ext cx="8609460" cy="86094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8209750_orig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7637" y="-20395"/>
            <a:ext cx="9729526" cy="97943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0015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2429" y="1261821"/>
            <a:ext cx="9639942" cy="72299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traffic-signs-520x33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66058" y="-51607"/>
            <a:ext cx="15531948" cy="9856814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1894829" y="2539999"/>
            <a:ext cx="9215141" cy="46736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0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QUIZ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8209750_orig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7637" y="-20395"/>
            <a:ext cx="9729526" cy="97943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