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65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894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213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243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074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90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687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207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142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293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961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01A29-E1FA-4989-B1F6-84EED694B509}" type="datetimeFigureOut">
              <a:rPr lang="en-NZ" smtClean="0"/>
              <a:t>25/03/2015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C06CA-FD27-49BD-8157-77A9388E00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842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953472"/>
            <a:ext cx="3598168" cy="24755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Footlight MT Light" panose="0204060206030A020304" pitchFamily="18" charset="0"/>
              </a:rPr>
              <a:t>The first station</a:t>
            </a:r>
            <a:r>
              <a:rPr lang="en-US" sz="3600" dirty="0" smtClean="0">
                <a:latin typeface="Footlight MT Light" panose="0204060206030A020304" pitchFamily="18" charset="0"/>
              </a:rPr>
              <a:t/>
            </a:r>
            <a:br>
              <a:rPr lang="en-US" sz="3600" dirty="0" smtClean="0">
                <a:latin typeface="Footlight MT Light" panose="0204060206030A020304" pitchFamily="18" charset="0"/>
              </a:rPr>
            </a:br>
            <a:r>
              <a:rPr lang="en-US" dirty="0" smtClean="0">
                <a:latin typeface="Footlight MT Light" panose="0204060206030A020304" pitchFamily="18" charset="0"/>
              </a:rPr>
              <a:t>Jesus is condemned to death</a:t>
            </a:r>
            <a:endParaRPr lang="en-NZ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6963" r="8012" b="6627"/>
          <a:stretch/>
        </p:blipFill>
        <p:spPr bwMode="auto">
          <a:xfrm>
            <a:off x="179512" y="953472"/>
            <a:ext cx="4224271" cy="497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88024" y="1196753"/>
            <a:ext cx="3598168" cy="24036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Footlight MT Light" panose="0204060206030A020304" pitchFamily="18" charset="0"/>
              </a:rPr>
              <a:t>The tenth station</a:t>
            </a:r>
            <a:r>
              <a:rPr lang="en-US" sz="4000" dirty="0" smtClean="0">
                <a:latin typeface="Footlight MT Light" panose="0204060206030A020304" pitchFamily="18" charset="0"/>
              </a:rPr>
              <a:t/>
            </a:r>
            <a:br>
              <a:rPr lang="en-US" sz="4000" dirty="0" smtClean="0">
                <a:latin typeface="Footlight MT Light" panose="0204060206030A020304" pitchFamily="18" charset="0"/>
              </a:rPr>
            </a:br>
            <a:r>
              <a:rPr lang="en-US" sz="4000" dirty="0" smtClean="0">
                <a:latin typeface="Footlight MT Light" panose="0204060206030A020304" pitchFamily="18" charset="0"/>
              </a:rPr>
              <a:t>Jesus is placed in the tomb</a:t>
            </a:r>
            <a:endParaRPr lang="en-NZ" sz="4000" dirty="0">
              <a:latin typeface="Footlight MT Light" panose="0204060206030A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3555" b="4677"/>
          <a:stretch/>
        </p:blipFill>
        <p:spPr bwMode="auto">
          <a:xfrm>
            <a:off x="179512" y="1196753"/>
            <a:ext cx="4198514" cy="524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9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798490"/>
            <a:ext cx="3814192" cy="255850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Footlight MT Light" panose="0204060206030A020304" pitchFamily="18" charset="0"/>
              </a:rPr>
              <a:t>The second station</a:t>
            </a:r>
            <a:r>
              <a:rPr lang="en-US" sz="4000" dirty="0" smtClean="0">
                <a:latin typeface="Footlight MT Light" panose="0204060206030A020304" pitchFamily="18" charset="0"/>
              </a:rPr>
              <a:t/>
            </a:r>
            <a:br>
              <a:rPr lang="en-US" sz="4000" dirty="0" smtClean="0">
                <a:latin typeface="Footlight MT Light" panose="0204060206030A020304" pitchFamily="18" charset="0"/>
              </a:rPr>
            </a:br>
            <a:r>
              <a:rPr lang="en-US" sz="4000" dirty="0" smtClean="0">
                <a:latin typeface="Footlight MT Light" panose="0204060206030A020304" pitchFamily="18" charset="0"/>
              </a:rPr>
              <a:t>Jesus carries the cross</a:t>
            </a:r>
            <a:endParaRPr lang="en-NZ" sz="4000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971" r="3556" b="2323"/>
          <a:stretch/>
        </p:blipFill>
        <p:spPr bwMode="auto">
          <a:xfrm>
            <a:off x="179512" y="798490"/>
            <a:ext cx="4211392" cy="524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908721"/>
            <a:ext cx="3178696" cy="24482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Footlight MT Light" panose="0204060206030A020304" pitchFamily="18" charset="0"/>
              </a:rPr>
              <a:t>The third station</a:t>
            </a:r>
          </a:p>
          <a:p>
            <a:pPr marL="0" indent="0" algn="ctr">
              <a:buNone/>
            </a:pPr>
            <a:r>
              <a:rPr lang="en-US" sz="4000" dirty="0" smtClean="0">
                <a:latin typeface="Footlight MT Light" panose="0204060206030A020304" pitchFamily="18" charset="0"/>
              </a:rPr>
              <a:t>Jesus falls for the first time</a:t>
            </a:r>
            <a:endParaRPr lang="en-NZ" sz="4000" dirty="0">
              <a:latin typeface="Footlight MT Light" panose="0204060206030A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3658" r="5021" b="3770"/>
          <a:stretch/>
        </p:blipFill>
        <p:spPr bwMode="auto">
          <a:xfrm>
            <a:off x="179512" y="908721"/>
            <a:ext cx="4198512" cy="522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792534"/>
            <a:ext cx="3598168" cy="25644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Footlight MT Light" panose="0204060206030A020304" pitchFamily="18" charset="0"/>
              </a:rPr>
              <a:t>The fourth station</a:t>
            </a:r>
            <a:r>
              <a:rPr lang="en-US" sz="4000" dirty="0" smtClean="0">
                <a:latin typeface="Footlight MT Light" panose="0204060206030A020304" pitchFamily="18" charset="0"/>
              </a:rPr>
              <a:t/>
            </a:r>
            <a:br>
              <a:rPr lang="en-US" sz="4000" dirty="0" smtClean="0">
                <a:latin typeface="Footlight MT Light" panose="0204060206030A020304" pitchFamily="18" charset="0"/>
              </a:rPr>
            </a:br>
            <a:r>
              <a:rPr lang="en-US" sz="4000" dirty="0" smtClean="0">
                <a:latin typeface="Footlight MT Light" panose="0204060206030A020304" pitchFamily="18" charset="0"/>
              </a:rPr>
              <a:t>Jesus meets his mother</a:t>
            </a:r>
            <a:endParaRPr lang="en-NZ" sz="4000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3296" r="5021" b="4310"/>
          <a:stretch/>
        </p:blipFill>
        <p:spPr bwMode="auto">
          <a:xfrm>
            <a:off x="251520" y="792534"/>
            <a:ext cx="4224270" cy="52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8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88024" y="1052736"/>
            <a:ext cx="3814192" cy="252028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Footlight MT Light" panose="0204060206030A020304" pitchFamily="18" charset="0"/>
              </a:rPr>
              <a:t>The fifth station</a:t>
            </a:r>
            <a:r>
              <a:rPr lang="en-US" sz="4000" dirty="0" smtClean="0">
                <a:latin typeface="Footlight MT Light" panose="0204060206030A020304" pitchFamily="18" charset="0"/>
              </a:rPr>
              <a:t/>
            </a:r>
            <a:br>
              <a:rPr lang="en-US" sz="4000" dirty="0" smtClean="0">
                <a:latin typeface="Footlight MT Light" panose="0204060206030A020304" pitchFamily="18" charset="0"/>
              </a:rPr>
            </a:br>
            <a:r>
              <a:rPr lang="en-US" sz="4000" dirty="0" smtClean="0">
                <a:latin typeface="Footlight MT Light" panose="0204060206030A020304" pitchFamily="18" charset="0"/>
              </a:rPr>
              <a:t>Simon helps Jesus carry his cross</a:t>
            </a:r>
            <a:endParaRPr lang="en-NZ" sz="4000" dirty="0">
              <a:latin typeface="Footlight MT Light" panose="0204060206030A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4406" b="4054"/>
          <a:stretch/>
        </p:blipFill>
        <p:spPr bwMode="auto">
          <a:xfrm>
            <a:off x="179512" y="1052736"/>
            <a:ext cx="4275786" cy="529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88024" y="764704"/>
            <a:ext cx="3598168" cy="23316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Footlight MT Light" panose="0204060206030A020304" pitchFamily="18" charset="0"/>
              </a:rPr>
              <a:t>The sixth station</a:t>
            </a:r>
            <a:r>
              <a:rPr lang="en-US" sz="4000" dirty="0" smtClean="0">
                <a:latin typeface="Footlight MT Light" panose="0204060206030A020304" pitchFamily="18" charset="0"/>
              </a:rPr>
              <a:t/>
            </a:r>
            <a:br>
              <a:rPr lang="en-US" sz="4000" dirty="0" smtClean="0">
                <a:latin typeface="Footlight MT Light" panose="0204060206030A020304" pitchFamily="18" charset="0"/>
              </a:rPr>
            </a:br>
            <a:r>
              <a:rPr lang="en-US" sz="4000" dirty="0" smtClean="0">
                <a:latin typeface="Footlight MT Light" panose="0204060206030A020304" pitchFamily="18" charset="0"/>
              </a:rPr>
              <a:t>Jesus falls a second time</a:t>
            </a:r>
            <a:endParaRPr lang="en-NZ" sz="4000" dirty="0">
              <a:latin typeface="Footlight MT Light" panose="0204060206030A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801" r="4841" b="2308"/>
          <a:stretch/>
        </p:blipFill>
        <p:spPr bwMode="auto">
          <a:xfrm>
            <a:off x="179512" y="764704"/>
            <a:ext cx="4237149" cy="526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16016" y="983533"/>
            <a:ext cx="3598168" cy="258948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Footlight MT Light" panose="0204060206030A020304" pitchFamily="18" charset="0"/>
              </a:rPr>
              <a:t>The seventh station</a:t>
            </a:r>
            <a:r>
              <a:rPr lang="en-US" sz="4000" dirty="0" smtClean="0">
                <a:latin typeface="Footlight MT Light" panose="0204060206030A020304" pitchFamily="18" charset="0"/>
              </a:rPr>
              <a:t/>
            </a:r>
            <a:br>
              <a:rPr lang="en-US" sz="4000" dirty="0" smtClean="0">
                <a:latin typeface="Footlight MT Light" panose="0204060206030A020304" pitchFamily="18" charset="0"/>
              </a:rPr>
            </a:br>
            <a:r>
              <a:rPr lang="en-US" sz="4000" dirty="0" smtClean="0">
                <a:latin typeface="Footlight MT Light" panose="0204060206030A020304" pitchFamily="18" charset="0"/>
              </a:rPr>
              <a:t>Jesus is nailed  to the cross</a:t>
            </a:r>
            <a:endParaRPr lang="en-NZ" sz="4000" dirty="0">
              <a:latin typeface="Footlight MT Light" panose="0204060206030A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1685" r="4100" b="2043"/>
          <a:stretch/>
        </p:blipFill>
        <p:spPr bwMode="auto">
          <a:xfrm>
            <a:off x="179512" y="980728"/>
            <a:ext cx="4211392" cy="51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3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16016" y="969538"/>
            <a:ext cx="3670176" cy="240369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Footlight MT Light" panose="0204060206030A020304" pitchFamily="18" charset="0"/>
              </a:rPr>
              <a:t>The eighth station</a:t>
            </a:r>
            <a:r>
              <a:rPr lang="en-US" sz="4000" dirty="0" smtClean="0">
                <a:latin typeface="Footlight MT Light" panose="0204060206030A020304" pitchFamily="18" charset="0"/>
              </a:rPr>
              <a:t/>
            </a:r>
            <a:br>
              <a:rPr lang="en-US" sz="4000" dirty="0" smtClean="0">
                <a:latin typeface="Footlight MT Light" panose="0204060206030A020304" pitchFamily="18" charset="0"/>
              </a:rPr>
            </a:br>
            <a:r>
              <a:rPr lang="en-US" sz="4000" dirty="0" smtClean="0">
                <a:latin typeface="Footlight MT Light" panose="0204060206030A020304" pitchFamily="18" charset="0"/>
              </a:rPr>
              <a:t>Jesus dies on the cross</a:t>
            </a:r>
            <a:endParaRPr lang="en-NZ" sz="4000" dirty="0">
              <a:latin typeface="Footlight MT Light" panose="0204060206030A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2151" r="6688" b="4511"/>
          <a:stretch/>
        </p:blipFill>
        <p:spPr bwMode="auto">
          <a:xfrm>
            <a:off x="179512" y="973656"/>
            <a:ext cx="4146997" cy="513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88024" y="1000201"/>
            <a:ext cx="3670176" cy="2886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Footlight MT Light" panose="0204060206030A020304" pitchFamily="18" charset="0"/>
              </a:rPr>
              <a:t>The </a:t>
            </a:r>
            <a:r>
              <a:rPr lang="en-US" sz="4000" b="1" dirty="0" err="1" smtClean="0">
                <a:latin typeface="Footlight MT Light" panose="0204060206030A020304" pitchFamily="18" charset="0"/>
              </a:rPr>
              <a:t>nineth</a:t>
            </a:r>
            <a:r>
              <a:rPr lang="en-US" sz="4000" b="1" dirty="0" smtClean="0">
                <a:latin typeface="Footlight MT Light" panose="0204060206030A020304" pitchFamily="18" charset="0"/>
              </a:rPr>
              <a:t> station</a:t>
            </a:r>
            <a:r>
              <a:rPr lang="en-US" sz="4000" dirty="0" smtClean="0">
                <a:latin typeface="Footlight MT Light" panose="0204060206030A020304" pitchFamily="18" charset="0"/>
              </a:rPr>
              <a:t/>
            </a:r>
            <a:br>
              <a:rPr lang="en-US" sz="4000" dirty="0" smtClean="0">
                <a:latin typeface="Footlight MT Light" panose="0204060206030A020304" pitchFamily="18" charset="0"/>
              </a:rPr>
            </a:br>
            <a:r>
              <a:rPr lang="en-US" sz="4000" dirty="0" smtClean="0">
                <a:latin typeface="Footlight MT Light" panose="0204060206030A020304" pitchFamily="18" charset="0"/>
              </a:rPr>
              <a:t>Jesus is taken down from the cross</a:t>
            </a:r>
            <a:endParaRPr lang="en-NZ" sz="4000" dirty="0">
              <a:latin typeface="Footlight MT Light" panose="0204060206030A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2549" r="3992" b="3826"/>
          <a:stretch/>
        </p:blipFill>
        <p:spPr bwMode="auto">
          <a:xfrm>
            <a:off x="179512" y="1000200"/>
            <a:ext cx="4211391" cy="519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Footlight MT Light</vt:lpstr>
      <vt:lpstr>Office Theme</vt:lpstr>
      <vt:lpstr>The first station Jesus is condemned to death</vt:lpstr>
      <vt:lpstr>The second station Jesus carries the cross</vt:lpstr>
      <vt:lpstr>PowerPoint Presentation</vt:lpstr>
      <vt:lpstr>The fourth station Jesus meets his mother</vt:lpstr>
      <vt:lpstr>The fifth station Simon helps Jesus carry his cross</vt:lpstr>
      <vt:lpstr>The sixth station Jesus falls a second time</vt:lpstr>
      <vt:lpstr>The seventh station Jesus is nailed  to the cross</vt:lpstr>
      <vt:lpstr>The eighth station Jesus dies on the cross</vt:lpstr>
      <vt:lpstr>The nineth station Jesus is taken down from the cross</vt:lpstr>
      <vt:lpstr>The tenth station Jesus is placed in the tomb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</dc:creator>
  <cp:lastModifiedBy>King, Sarah</cp:lastModifiedBy>
  <cp:revision>14</cp:revision>
  <dcterms:created xsi:type="dcterms:W3CDTF">2015-03-24T00:27:15Z</dcterms:created>
  <dcterms:modified xsi:type="dcterms:W3CDTF">2015-03-24T22:54:01Z</dcterms:modified>
</cp:coreProperties>
</file>